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df" ContentType="application/pdf"/>
  <Override PartName="/ppt/slides/slide14.xml" ContentType="application/vnd.openxmlformats-officedocument.presentationml.slide+xml"/>
  <Default Extension="rels" ContentType="application/vnd.openxmlformats-package.relationships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61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1" r:id="rId20"/>
    <p:sldId id="487" r:id="rId21"/>
    <p:sldId id="448" r:id="rId22"/>
    <p:sldId id="491" r:id="rId23"/>
    <p:sldId id="492" r:id="rId24"/>
    <p:sldId id="528" r:id="rId25"/>
    <p:sldId id="515" r:id="rId26"/>
    <p:sldId id="516" r:id="rId27"/>
    <p:sldId id="517" r:id="rId28"/>
    <p:sldId id="518" r:id="rId29"/>
    <p:sldId id="520" r:id="rId30"/>
    <p:sldId id="523" r:id="rId31"/>
    <p:sldId id="519" r:id="rId32"/>
    <p:sldId id="530" r:id="rId33"/>
    <p:sldId id="458" r:id="rId34"/>
    <p:sldId id="531" r:id="rId35"/>
    <p:sldId id="532" r:id="rId36"/>
    <p:sldId id="529" r:id="rId37"/>
    <p:sldId id="563" r:id="rId38"/>
    <p:sldId id="533" r:id="rId39"/>
    <p:sldId id="541" r:id="rId40"/>
    <p:sldId id="534" r:id="rId41"/>
    <p:sldId id="482" r:id="rId42"/>
    <p:sldId id="483" r:id="rId43"/>
    <p:sldId id="539" r:id="rId44"/>
    <p:sldId id="535" r:id="rId45"/>
    <p:sldId id="500" r:id="rId46"/>
    <p:sldId id="562" r:id="rId47"/>
    <p:sldId id="549" r:id="rId48"/>
    <p:sldId id="554" r:id="rId49"/>
    <p:sldId id="552" r:id="rId50"/>
    <p:sldId id="550" r:id="rId51"/>
    <p:sldId id="551" r:id="rId52"/>
    <p:sldId id="558" r:id="rId53"/>
    <p:sldId id="559" r:id="rId54"/>
    <p:sldId id="553" r:id="rId55"/>
    <p:sldId id="565" r:id="rId56"/>
    <p:sldId id="557" r:id="rId57"/>
    <p:sldId id="526" r:id="rId58"/>
    <p:sldId id="564" r:id="rId59"/>
    <p:sldId id="478" r:id="rId60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73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6/23/11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richard.cyganiak.de/2007/10/lod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df"/><Relationship Id="rId3" Type="http://schemas.openxmlformats.org/officeDocument/2006/relationships/image" Target="../media/image1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nytimes.com" TargetMode="External"/><Relationship Id="rId5" Type="http://schemas.openxmlformats.org/officeDocument/2006/relationships/hyperlink" Target="http://id.loc.gov" TargetMode="External"/><Relationship Id="rId6" Type="http://schemas.openxmlformats.org/officeDocument/2006/relationships/hyperlink" Target="http://www.freebase.com" TargetMode="Externa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bpanulla/Desktop/presentations/osb11/epdx.svg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up.com/pdxsemweb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Panulla</a:t>
            </a:r>
          </a:p>
          <a:p>
            <a:r>
              <a:rPr lang="en-US" sz="2400" dirty="0" smtClean="0"/>
              <a:t>Leif Warner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 Instead of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 smtClean="0"/>
          </a:p>
          <a:p>
            <a:r>
              <a:rPr lang="en-US" dirty="0" smtClean="0"/>
              <a:t>Id's and id references don't all have to be together in your local custom database, they can span the web.</a:t>
            </a:r>
          </a:p>
          <a:p>
            <a:endParaRPr lang="en-US" dirty="0" smtClean="0"/>
          </a:p>
          <a:p>
            <a:r>
              <a:rPr lang="en-US" dirty="0" smtClean="0"/>
              <a:t>loose coupling allows many sites to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717675"/>
            <a:chOff x="1533525" y="4572000"/>
            <a:chExt cx="6559550" cy="1717675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717675"/>
              <a:chOff x="1533525" y="4572000"/>
              <a:chExt cx="6559550" cy="171767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</a:p>
          <a:p>
            <a:pPr>
              <a:buNone/>
            </a:pPr>
            <a:r>
              <a:rPr lang="en-US" sz="2800" dirty="0" smtClean="0"/>
              <a:t>&lt;http://www.w3.org/1999/02/22-rdf-syntax-nsrdf#type&gt;</a:t>
            </a:r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/resource/University&gt;</a:t>
            </a:r>
            <a:r>
              <a:rPr lang="en-US" dirty="0" smtClean="0"/>
              <a:t>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800" y="32766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851400" y="35052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&lt;http://xmlns.com/foaf/0.1/knows&gt;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smtClean="0"/>
              <a:t>Social Bookmarking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02033" cy="666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0"/>
            <a:ext cx="3568827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200" y="4876800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4"/>
              </a:rPr>
              <a:t>http://data.nytimes.com</a:t>
            </a:r>
            <a:endParaRPr lang="en-US" sz="3600" dirty="0" smtClean="0"/>
          </a:p>
          <a:p>
            <a:r>
              <a:rPr lang="en-US" sz="3600" dirty="0" smtClean="0">
                <a:hlinkClick r:id="rId5"/>
              </a:rPr>
              <a:t>http://id.loc.gov</a:t>
            </a:r>
            <a:endParaRPr lang="en-US" sz="3600" dirty="0" smtClean="0"/>
          </a:p>
          <a:p>
            <a:r>
              <a:rPr lang="en-US" sz="3600" dirty="0" smtClean="0">
                <a:hlinkClick r:id="rId6"/>
              </a:rPr>
              <a:t>http://www.freebase.com</a:t>
            </a:r>
            <a:endParaRPr lang="en-US" sz="3600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457200"/>
            <a:ext cx="3550025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err="1" smtClean="0"/>
              <a:t>Semantifying</a:t>
            </a:r>
            <a:r>
              <a:rPr lang="en-US" i="1" dirty="0" smtClean="0"/>
              <a:t> </a:t>
            </a:r>
            <a:r>
              <a:rPr lang="en-US" i="1" dirty="0" err="1" smtClean="0"/>
              <a:t>ePDX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/>
              <a:t>doap:developer</a:t>
            </a:r>
            <a:endParaRPr lang="en-US" dirty="0" smtClean="0"/>
          </a:p>
          <a:p>
            <a:pPr lvl="1"/>
            <a:r>
              <a:rPr lang="en-US" dirty="0" err="1" smtClean="0"/>
              <a:t>doap:programming</a:t>
            </a:r>
            <a:r>
              <a:rPr lang="en-US" dirty="0" smtClean="0"/>
              <a:t>-language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hlinkClick r:id="rId2" action="ppaction://hlinkfile"/>
            </a:endParaRPr>
          </a:p>
          <a:p>
            <a:pPr>
              <a:buNone/>
            </a:pPr>
            <a:endParaRPr lang="en-US" dirty="0" smtClean="0">
              <a:hlinkClick r:id="rId2" action="ppaction://hlinkfile"/>
            </a:endParaRPr>
          </a:p>
          <a:p>
            <a:pPr>
              <a:buNone/>
            </a:pPr>
            <a:r>
              <a:rPr lang="en-US" dirty="0" smtClean="0">
                <a:hlinkClick r:id="rId2" action="ppaction://hlinkfile"/>
              </a:rPr>
              <a:t>file:///Users/bpanulla/Desktop/presentations/osb11/epdx.svg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Portland Semantic Web Interest Group</a:t>
            </a:r>
          </a:p>
          <a:p>
            <a:pPr lvl="1"/>
            <a:r>
              <a:rPr lang="en-US" dirty="0" smtClean="0">
                <a:hlinkClick r:id="rId2"/>
              </a:rPr>
              <a:t>http://meetup.com/pdxsemweb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Unconference</a:t>
            </a:r>
            <a:r>
              <a:rPr lang="en-US" dirty="0" smtClean="0"/>
              <a:t> Day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schema.org</a:t>
            </a:r>
            <a:r>
              <a:rPr lang="en-US" dirty="0" smtClean="0"/>
              <a:t> WTF”</a:t>
            </a:r>
          </a:p>
          <a:p>
            <a:pPr lvl="1"/>
            <a:r>
              <a:rPr lang="en-US" dirty="0" smtClean="0"/>
              <a:t>“Microformats 2”</a:t>
            </a:r>
          </a:p>
          <a:p>
            <a:pPr lvl="1"/>
            <a:r>
              <a:rPr lang="en-US" smtClean="0"/>
              <a:t>More?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8563</TotalTime>
  <Words>1357</Words>
  <Application>Microsoft Macintosh PowerPoint</Application>
  <PresentationFormat>Custom</PresentationFormat>
  <Paragraphs>426</Paragraphs>
  <Slides>59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RDF Schemas</vt:lpstr>
      <vt:lpstr>Defining an ontology</vt:lpstr>
      <vt:lpstr>Some RDFS/OWL Features</vt:lpstr>
      <vt:lpstr>Slide 22</vt:lpstr>
      <vt:lpstr>Slide 23</vt:lpstr>
      <vt:lpstr>Case Study: Social Bookmarking</vt:lpstr>
      <vt:lpstr>Del.icio.us</vt:lpstr>
      <vt:lpstr>Basic Requirements</vt:lpstr>
      <vt:lpstr>Logical Schema</vt:lpstr>
      <vt:lpstr>Relational DB - Physical Schema</vt:lpstr>
      <vt:lpstr>OMNOMino.us</vt:lpstr>
      <vt:lpstr>Modeling in RDF</vt:lpstr>
      <vt:lpstr>Useful Schemas</vt:lpstr>
      <vt:lpstr>DMCI</vt:lpstr>
      <vt:lpstr>Slide 33</vt:lpstr>
      <vt:lpstr>RDF Data Model - Member</vt:lpstr>
      <vt:lpstr>RDF Data Model - Bookmark</vt:lpstr>
      <vt:lpstr>Topics from DBPedia</vt:lpstr>
      <vt:lpstr>Slide 37</vt:lpstr>
      <vt:lpstr>Custom properties and classes</vt:lpstr>
      <vt:lpstr>Custom properties and classes</vt:lpstr>
      <vt:lpstr>RDF Data Model</vt:lpstr>
      <vt:lpstr>SPARQL</vt:lpstr>
      <vt:lpstr>A Simple SPARQL Example</vt:lpstr>
      <vt:lpstr>SPARQL Query Types</vt:lpstr>
      <vt:lpstr>SPARQL Examples: Member</vt:lpstr>
      <vt:lpstr>Updates via API</vt:lpstr>
      <vt:lpstr>Case Study: Semantifying ePDX</vt:lpstr>
      <vt:lpstr>ePDX</vt:lpstr>
      <vt:lpstr>Slide 48</vt:lpstr>
      <vt:lpstr>Slide 49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RDF Data Model</vt:lpstr>
      <vt:lpstr>APIs</vt:lpstr>
      <vt:lpstr>Triple Stores</vt:lpstr>
      <vt:lpstr>Learn More</vt:lpstr>
      <vt:lpstr>Resources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650</cp:revision>
  <dcterms:created xsi:type="dcterms:W3CDTF">2011-06-23T15:56:57Z</dcterms:created>
  <dcterms:modified xsi:type="dcterms:W3CDTF">2011-06-23T16:05:55Z</dcterms:modified>
</cp:coreProperties>
</file>